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Economica"/>
      <p:regular r:id="rId45"/>
      <p:bold r:id="rId46"/>
      <p:italic r:id="rId47"/>
      <p:boldItalic r:id="rId48"/>
    </p:embeddedFont>
    <p:embeddedFont>
      <p:font typeface="Nunito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Economica-bold.fntdata"/><Relationship Id="rId45" Type="http://schemas.openxmlformats.org/officeDocument/2006/relationships/font" Target="fonts/Economic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conomica-boldItalic.fntdata"/><Relationship Id="rId47" Type="http://schemas.openxmlformats.org/officeDocument/2006/relationships/font" Target="fonts/Economica-italic.fntdata"/><Relationship Id="rId49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Nunito-italic.fntdata"/><Relationship Id="rId50" Type="http://schemas.openxmlformats.org/officeDocument/2006/relationships/font" Target="fonts/Nunito-bold.fntdata"/><Relationship Id="rId53" Type="http://schemas.openxmlformats.org/officeDocument/2006/relationships/font" Target="fonts/Lato-regular.fntdata"/><Relationship Id="rId52" Type="http://schemas.openxmlformats.org/officeDocument/2006/relationships/font" Target="fonts/Nunito-boldItalic.fntdata"/><Relationship Id="rId11" Type="http://schemas.openxmlformats.org/officeDocument/2006/relationships/slide" Target="slides/slide6.xml"/><Relationship Id="rId55" Type="http://schemas.openxmlformats.org/officeDocument/2006/relationships/font" Target="fonts/Lato-italic.fntdata"/><Relationship Id="rId10" Type="http://schemas.openxmlformats.org/officeDocument/2006/relationships/slide" Target="slides/slide5.xml"/><Relationship Id="rId54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0f32baebb0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0f32baebb0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f32baebb0_0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0f32baebb0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f7294240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f7294240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f32baebb0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f32baebb0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f32baebb0_0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f32baebb0_0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0f32baebb0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0f32baebb0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f32baebb0_0_4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f32baebb0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f7294240f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f7294240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f32baebb0_0_5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f32baebb0_0_5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f7294240f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f7294240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0f73e59a33_2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0f73e59a33_2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0f32baebb0_0_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0f32baebb0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f7294240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f7294240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0f39470cb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0f39470cb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f32baebb0_0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f32baebb0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f32baebb0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f32baebb0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f32baebb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f32baebb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f32baebb0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0f32baebb0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0f32baebb0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0f32baebb0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f32baebb0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f32baebb0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f32baebb0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f32baebb0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f32baebb0_0_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f32baebb0_0_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f7294240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f7294240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0f7294240f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0f7294240f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f7294240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f7294240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0f7294240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0f7294240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f32baebb0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f32baebb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0f32baebb0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0f32baebb0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f32baebb0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f32baebb0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f32baebb0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f32baebb0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f7294240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f7294240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f32baebb0_0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0f32baebb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f32baebb0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f32baebb0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f32baebb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f32baebb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f32baebb0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f32baebb0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f32baebb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f32baebb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f729424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f729424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f32baebb0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f32baebb0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5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28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Relationship Id="rId4" Type="http://schemas.openxmlformats.org/officeDocument/2006/relationships/image" Target="../media/image39.png"/><Relationship Id="rId5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image" Target="../media/image3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38.png"/><Relationship Id="rId5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7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title"/>
          </p:nvPr>
        </p:nvSpPr>
        <p:spPr>
          <a:xfrm>
            <a:off x="1347700" y="1034175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>
                <a:latin typeface="Lato"/>
                <a:ea typeface="Lato"/>
                <a:cs typeface="Lato"/>
                <a:sym typeface="Lato"/>
              </a:rPr>
              <a:t>How are you?</a:t>
            </a:r>
            <a:endParaRPr sz="57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9" name="Google Shape;129;p13"/>
          <p:cNvSpPr txBox="1"/>
          <p:nvPr>
            <p:ph idx="1" type="body"/>
          </p:nvPr>
        </p:nvSpPr>
        <p:spPr>
          <a:xfrm>
            <a:off x="1385850" y="2263400"/>
            <a:ext cx="6372300" cy="25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A Mental Health Screening Tool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3750">
                <a:latin typeface="Lato"/>
                <a:ea typeface="Lato"/>
                <a:cs typeface="Lato"/>
                <a:sym typeface="Lato"/>
              </a:rPr>
              <a:t>UML Class Diagrams </a:t>
            </a:r>
            <a:endParaRPr b="1" sz="375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Presented By</a:t>
            </a:r>
            <a:endParaRPr sz="2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1705008 - Sheikh Saifur Rahman Jony</a:t>
            </a:r>
            <a:endParaRPr sz="25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/>
        </p:nvSpPr>
        <p:spPr>
          <a:xfrm>
            <a:off x="3346800" y="2233200"/>
            <a:ext cx="245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Performing a Test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988" y="291250"/>
            <a:ext cx="5390024" cy="45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 flipH="1">
            <a:off x="4065175" y="2549600"/>
            <a:ext cx="124800" cy="173400"/>
          </a:xfrm>
          <a:prstGeom prst="diamond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998" y="629625"/>
            <a:ext cx="3704002" cy="38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024" y="351400"/>
            <a:ext cx="6241951" cy="444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3075" y="262513"/>
            <a:ext cx="1517724" cy="461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325" y="1708325"/>
            <a:ext cx="2236176" cy="18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/>
          <p:nvPr/>
        </p:nvSpPr>
        <p:spPr>
          <a:xfrm>
            <a:off x="422425" y="3060950"/>
            <a:ext cx="16338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6"/>
          <p:cNvSpPr/>
          <p:nvPr/>
        </p:nvSpPr>
        <p:spPr>
          <a:xfrm>
            <a:off x="6509150" y="2808750"/>
            <a:ext cx="6672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920" y="1817420"/>
            <a:ext cx="1936651" cy="160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/>
          <p:nvPr/>
        </p:nvSpPr>
        <p:spPr>
          <a:xfrm>
            <a:off x="3541775" y="2571750"/>
            <a:ext cx="7320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275" y="275313"/>
            <a:ext cx="6461450" cy="459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00" y="1547800"/>
            <a:ext cx="2155124" cy="20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075" y="262513"/>
            <a:ext cx="1517724" cy="461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/>
          <p:nvPr/>
        </p:nvSpPr>
        <p:spPr>
          <a:xfrm>
            <a:off x="502000" y="2571738"/>
            <a:ext cx="14526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6484850" y="3063800"/>
            <a:ext cx="5277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920" y="1817420"/>
            <a:ext cx="1936651" cy="1601306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8"/>
          <p:cNvSpPr/>
          <p:nvPr/>
        </p:nvSpPr>
        <p:spPr>
          <a:xfrm>
            <a:off x="3541775" y="2571750"/>
            <a:ext cx="7320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800" y="591225"/>
            <a:ext cx="1796424" cy="405371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/>
          <p:nvPr/>
        </p:nvSpPr>
        <p:spPr>
          <a:xfrm>
            <a:off x="6557725" y="3709325"/>
            <a:ext cx="926400" cy="27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400" y="1840588"/>
            <a:ext cx="2015651" cy="16666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/>
          <p:nvPr/>
        </p:nvSpPr>
        <p:spPr>
          <a:xfrm>
            <a:off x="3748250" y="3175025"/>
            <a:ext cx="1053900" cy="180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100" y="1547800"/>
            <a:ext cx="2155124" cy="20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/>
          <p:nvPr/>
        </p:nvSpPr>
        <p:spPr>
          <a:xfrm>
            <a:off x="692375" y="2881225"/>
            <a:ext cx="8733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94" y="1196300"/>
            <a:ext cx="2339001" cy="25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0"/>
          <p:cNvSpPr/>
          <p:nvPr/>
        </p:nvSpPr>
        <p:spPr>
          <a:xfrm>
            <a:off x="729725" y="2289600"/>
            <a:ext cx="2019000" cy="99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225" y="618600"/>
            <a:ext cx="1539024" cy="380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/>
          <p:nvPr/>
        </p:nvSpPr>
        <p:spPr>
          <a:xfrm>
            <a:off x="4009150" y="1273525"/>
            <a:ext cx="914400" cy="44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4650" y="455313"/>
            <a:ext cx="1796424" cy="405371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/>
          <p:nvPr/>
        </p:nvSpPr>
        <p:spPr>
          <a:xfrm>
            <a:off x="6464500" y="3898925"/>
            <a:ext cx="1027800" cy="2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694" y="1196300"/>
            <a:ext cx="2339001" cy="2571737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1"/>
          <p:cNvSpPr/>
          <p:nvPr/>
        </p:nvSpPr>
        <p:spPr>
          <a:xfrm>
            <a:off x="729725" y="2289600"/>
            <a:ext cx="2019000" cy="99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7225" y="618600"/>
            <a:ext cx="1539024" cy="3806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/>
          <p:nvPr/>
        </p:nvSpPr>
        <p:spPr>
          <a:xfrm>
            <a:off x="4009150" y="1273525"/>
            <a:ext cx="914400" cy="44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6403775" y="3097325"/>
            <a:ext cx="1574100" cy="214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" name="Google Shape;27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0550" y="1221550"/>
            <a:ext cx="2019001" cy="2521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155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To be designed as a part of </a:t>
            </a:r>
            <a:endParaRPr b="1" sz="1550">
              <a:solidFill>
                <a:srgbClr val="1A1A1A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1550">
                <a:solidFill>
                  <a:srgbClr val="1A1A1A"/>
                </a:solidFill>
                <a:latin typeface="Lato"/>
                <a:ea typeface="Lato"/>
                <a:cs typeface="Lato"/>
                <a:sym typeface="Lato"/>
              </a:rPr>
              <a:t>CSE326 Information System Design Project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1705001 - Kowshic Roy 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1705002 - Sheikh Azizul Hakim 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1705003 - Mahdi Hasnat Siyam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1705008 - Sheikh Saifur Rahman Jony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1705015 - Zaber Ibn Abdul Hakim</a:t>
            </a:r>
            <a:endParaRPr sz="15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Lato"/>
              <a:buAutoNum type="arabicPeriod"/>
            </a:pPr>
            <a:r>
              <a:rPr lang="en" sz="15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1705024 - Khandokar Md Rahat Hossain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314" y="1206438"/>
            <a:ext cx="2186675" cy="273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865" y="673550"/>
            <a:ext cx="2564225" cy="379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2"/>
          <p:cNvSpPr/>
          <p:nvPr/>
        </p:nvSpPr>
        <p:spPr>
          <a:xfrm>
            <a:off x="3372850" y="1699600"/>
            <a:ext cx="1803000" cy="66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6315250" y="3521225"/>
            <a:ext cx="1668900" cy="24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350" y="1344338"/>
            <a:ext cx="2105376" cy="245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/>
          <p:nvPr/>
        </p:nvSpPr>
        <p:spPr>
          <a:xfrm>
            <a:off x="695100" y="2154050"/>
            <a:ext cx="1562400" cy="516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0865" y="673550"/>
            <a:ext cx="2564225" cy="3796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3"/>
          <p:cNvSpPr/>
          <p:nvPr/>
        </p:nvSpPr>
        <p:spPr>
          <a:xfrm>
            <a:off x="3366775" y="2342975"/>
            <a:ext cx="1803000" cy="309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50" y="1344338"/>
            <a:ext cx="2105376" cy="2454824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/>
          <p:nvPr/>
        </p:nvSpPr>
        <p:spPr>
          <a:xfrm>
            <a:off x="707250" y="2714625"/>
            <a:ext cx="1562400" cy="211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5089" y="963538"/>
            <a:ext cx="1821013" cy="32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3"/>
          <p:cNvSpPr/>
          <p:nvPr/>
        </p:nvSpPr>
        <p:spPr>
          <a:xfrm>
            <a:off x="6471150" y="3266175"/>
            <a:ext cx="1154700" cy="247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5775" y="1377425"/>
            <a:ext cx="1772200" cy="313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975" y="325313"/>
            <a:ext cx="1734225" cy="42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4"/>
          <p:cNvSpPr/>
          <p:nvPr/>
        </p:nvSpPr>
        <p:spPr>
          <a:xfrm>
            <a:off x="4018100" y="2084700"/>
            <a:ext cx="1445700" cy="70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6818625" y="3824700"/>
            <a:ext cx="1287000" cy="40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4950" y="289050"/>
            <a:ext cx="1493849" cy="99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850" y="1527150"/>
            <a:ext cx="2372803" cy="20892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4"/>
          <p:cNvSpPr/>
          <p:nvPr/>
        </p:nvSpPr>
        <p:spPr>
          <a:xfrm>
            <a:off x="737300" y="2384925"/>
            <a:ext cx="2091000" cy="558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/>
        </p:nvSpPr>
        <p:spPr>
          <a:xfrm>
            <a:off x="3703350" y="2233200"/>
            <a:ext cx="22992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Consultation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/>
          <p:nvPr/>
        </p:nvSpPr>
        <p:spPr>
          <a:xfrm flipH="1" rot="10800000">
            <a:off x="7260400" y="3129400"/>
            <a:ext cx="97500" cy="170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200" y="904175"/>
            <a:ext cx="6955602" cy="3335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/>
        </p:nvSpPr>
        <p:spPr>
          <a:xfrm>
            <a:off x="3077400" y="2233200"/>
            <a:ext cx="298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Update </a:t>
            </a: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Questionnaire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197" y="525075"/>
            <a:ext cx="1678917" cy="415267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8"/>
          <p:cNvSpPr/>
          <p:nvPr/>
        </p:nvSpPr>
        <p:spPr>
          <a:xfrm>
            <a:off x="3808475" y="3165500"/>
            <a:ext cx="908400" cy="48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8"/>
          <p:cNvSpPr/>
          <p:nvPr/>
        </p:nvSpPr>
        <p:spPr>
          <a:xfrm>
            <a:off x="1033975" y="2515100"/>
            <a:ext cx="1419300" cy="650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6325" y="374305"/>
            <a:ext cx="1444201" cy="439488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8"/>
          <p:cNvSpPr/>
          <p:nvPr/>
        </p:nvSpPr>
        <p:spPr>
          <a:xfrm>
            <a:off x="6457525" y="3267925"/>
            <a:ext cx="864600" cy="48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3450" y="1697288"/>
            <a:ext cx="1740351" cy="213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6478" y="561812"/>
            <a:ext cx="2362570" cy="40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000" y="1276013"/>
            <a:ext cx="2507343" cy="23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9"/>
          <p:cNvSpPr/>
          <p:nvPr/>
        </p:nvSpPr>
        <p:spPr>
          <a:xfrm>
            <a:off x="449325" y="2636800"/>
            <a:ext cx="18486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3813971" y="2409950"/>
            <a:ext cx="1419300" cy="61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4352" y="269963"/>
            <a:ext cx="1449475" cy="441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9"/>
          <p:cNvSpPr/>
          <p:nvPr/>
        </p:nvSpPr>
        <p:spPr>
          <a:xfrm>
            <a:off x="6872900" y="4158400"/>
            <a:ext cx="880500" cy="376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/>
        </p:nvSpPr>
        <p:spPr>
          <a:xfrm>
            <a:off x="3683550" y="2233200"/>
            <a:ext cx="1776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File Request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3449" y="949037"/>
            <a:ext cx="1545824" cy="324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2775" y="442488"/>
            <a:ext cx="1721700" cy="425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41"/>
          <p:cNvSpPr/>
          <p:nvPr/>
        </p:nvSpPr>
        <p:spPr>
          <a:xfrm>
            <a:off x="4029945" y="3645250"/>
            <a:ext cx="7053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1"/>
          <p:cNvSpPr/>
          <p:nvPr/>
        </p:nvSpPr>
        <p:spPr>
          <a:xfrm>
            <a:off x="6609450" y="3145725"/>
            <a:ext cx="8526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7450" y="1339588"/>
            <a:ext cx="2392925" cy="23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1"/>
          <p:cNvSpPr/>
          <p:nvPr/>
        </p:nvSpPr>
        <p:spPr>
          <a:xfrm>
            <a:off x="592775" y="2813100"/>
            <a:ext cx="18045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375" y="480925"/>
            <a:ext cx="2601250" cy="418165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5"/>
          <p:cNvSpPr/>
          <p:nvPr/>
        </p:nvSpPr>
        <p:spPr>
          <a:xfrm>
            <a:off x="3032825" y="3337600"/>
            <a:ext cx="1306500" cy="1450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5525" y="722136"/>
            <a:ext cx="1761975" cy="369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903" y="592162"/>
            <a:ext cx="2362570" cy="40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425" y="1306363"/>
            <a:ext cx="2507343" cy="239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2"/>
          <p:cNvSpPr/>
          <p:nvPr/>
        </p:nvSpPr>
        <p:spPr>
          <a:xfrm>
            <a:off x="491825" y="2995075"/>
            <a:ext cx="18486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2"/>
          <p:cNvSpPr/>
          <p:nvPr/>
        </p:nvSpPr>
        <p:spPr>
          <a:xfrm>
            <a:off x="3820050" y="3144725"/>
            <a:ext cx="1507800" cy="612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2"/>
          <p:cNvSpPr/>
          <p:nvPr/>
        </p:nvSpPr>
        <p:spPr>
          <a:xfrm>
            <a:off x="6615175" y="3787775"/>
            <a:ext cx="1184700" cy="504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4541" y="954274"/>
            <a:ext cx="1964050" cy="290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850" y="558573"/>
            <a:ext cx="1761975" cy="369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/>
          <p:nvPr/>
        </p:nvSpPr>
        <p:spPr>
          <a:xfrm>
            <a:off x="3811375" y="3270200"/>
            <a:ext cx="892200" cy="24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3"/>
          <p:cNvSpPr/>
          <p:nvPr/>
        </p:nvSpPr>
        <p:spPr>
          <a:xfrm>
            <a:off x="6562975" y="3342450"/>
            <a:ext cx="1004400" cy="24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50" y="1075600"/>
            <a:ext cx="2198325" cy="251014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3"/>
          <p:cNvSpPr/>
          <p:nvPr/>
        </p:nvSpPr>
        <p:spPr>
          <a:xfrm>
            <a:off x="886775" y="2541125"/>
            <a:ext cx="1679100" cy="37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075" y="769125"/>
            <a:ext cx="2145849" cy="317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3349" y="717150"/>
            <a:ext cx="2014989" cy="32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/>
          <p:nvPr/>
        </p:nvSpPr>
        <p:spPr>
          <a:xfrm>
            <a:off x="3788325" y="3585750"/>
            <a:ext cx="783600" cy="20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6576725" y="3624175"/>
            <a:ext cx="1067400" cy="20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950" y="1075600"/>
            <a:ext cx="2198325" cy="2510149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4"/>
          <p:cNvSpPr/>
          <p:nvPr/>
        </p:nvSpPr>
        <p:spPr>
          <a:xfrm>
            <a:off x="856425" y="3003975"/>
            <a:ext cx="1267500" cy="371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2775" y="442488"/>
            <a:ext cx="1721700" cy="425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5"/>
          <p:cNvSpPr/>
          <p:nvPr/>
        </p:nvSpPr>
        <p:spPr>
          <a:xfrm>
            <a:off x="4042095" y="3894225"/>
            <a:ext cx="7053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1" name="Google Shape;3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450" y="1339588"/>
            <a:ext cx="2392925" cy="239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/>
          <p:nvPr/>
        </p:nvSpPr>
        <p:spPr>
          <a:xfrm>
            <a:off x="617075" y="3256375"/>
            <a:ext cx="14280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3" name="Google Shape;39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349" y="717150"/>
            <a:ext cx="2014989" cy="328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5"/>
          <p:cNvSpPr/>
          <p:nvPr/>
        </p:nvSpPr>
        <p:spPr>
          <a:xfrm>
            <a:off x="6582800" y="3326625"/>
            <a:ext cx="1067400" cy="20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621275"/>
            <a:ext cx="5486403" cy="39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000" y="977963"/>
            <a:ext cx="1823252" cy="32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375" y="1430313"/>
            <a:ext cx="2305850" cy="175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25" y="1352350"/>
            <a:ext cx="2350699" cy="191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7"/>
          <p:cNvSpPr/>
          <p:nvPr/>
        </p:nvSpPr>
        <p:spPr>
          <a:xfrm>
            <a:off x="539000" y="2763000"/>
            <a:ext cx="1857600" cy="266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7"/>
          <p:cNvSpPr/>
          <p:nvPr/>
        </p:nvSpPr>
        <p:spPr>
          <a:xfrm>
            <a:off x="3364919" y="2508775"/>
            <a:ext cx="987600" cy="19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7"/>
          <p:cNvSpPr/>
          <p:nvPr/>
        </p:nvSpPr>
        <p:spPr>
          <a:xfrm>
            <a:off x="6268244" y="3620650"/>
            <a:ext cx="987600" cy="19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621275"/>
            <a:ext cx="5486403" cy="390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900" y="1287800"/>
            <a:ext cx="2044475" cy="20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49"/>
          <p:cNvSpPr/>
          <p:nvPr/>
        </p:nvSpPr>
        <p:spPr>
          <a:xfrm>
            <a:off x="766575" y="2795850"/>
            <a:ext cx="1569900" cy="276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5000" y="977963"/>
            <a:ext cx="1823252" cy="32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7375" y="1430313"/>
            <a:ext cx="2305850" cy="1759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9"/>
          <p:cNvSpPr/>
          <p:nvPr/>
        </p:nvSpPr>
        <p:spPr>
          <a:xfrm>
            <a:off x="3364919" y="2508775"/>
            <a:ext cx="987600" cy="19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9"/>
          <p:cNvSpPr/>
          <p:nvPr/>
        </p:nvSpPr>
        <p:spPr>
          <a:xfrm>
            <a:off x="6268244" y="3620650"/>
            <a:ext cx="987600" cy="193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75" y="194900"/>
            <a:ext cx="4530048" cy="301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9700" y="2507775"/>
            <a:ext cx="1709824" cy="2234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1250" y="3268650"/>
            <a:ext cx="3935027" cy="139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86150" y="812700"/>
            <a:ext cx="693874" cy="1238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624" y="3000997"/>
            <a:ext cx="1347600" cy="118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5774" y="194900"/>
            <a:ext cx="2101022" cy="283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"/>
          <p:cNvSpPr txBox="1"/>
          <p:nvPr>
            <p:ph type="title"/>
          </p:nvPr>
        </p:nvSpPr>
        <p:spPr>
          <a:xfrm>
            <a:off x="1341350" y="17144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75" y="1253812"/>
            <a:ext cx="2158774" cy="263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727" y="576662"/>
            <a:ext cx="2133625" cy="3990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5666" y="1576712"/>
            <a:ext cx="1904449" cy="1509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075" y="279275"/>
            <a:ext cx="1795501" cy="18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075" y="2731550"/>
            <a:ext cx="1795501" cy="18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1925" y="418062"/>
            <a:ext cx="2004590" cy="27197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7"/>
          <p:cNvSpPr/>
          <p:nvPr/>
        </p:nvSpPr>
        <p:spPr>
          <a:xfrm>
            <a:off x="950425" y="1690825"/>
            <a:ext cx="927600" cy="20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950425" y="1375925"/>
            <a:ext cx="927600" cy="20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950425" y="1061025"/>
            <a:ext cx="1000800" cy="203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6735" y="3396099"/>
            <a:ext cx="1694975" cy="133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/>
        </p:nvSpPr>
        <p:spPr>
          <a:xfrm>
            <a:off x="3093450" y="2233200"/>
            <a:ext cx="2957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Economica"/>
                <a:ea typeface="Economica"/>
                <a:cs typeface="Economica"/>
                <a:sym typeface="Economica"/>
              </a:rPr>
              <a:t>User Authentication</a:t>
            </a:r>
            <a:endParaRPr sz="3200"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450" y="874550"/>
            <a:ext cx="1815062" cy="339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425" y="1493850"/>
            <a:ext cx="2841425" cy="18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439375"/>
            <a:ext cx="2215350" cy="1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>
            <a:off x="741875" y="1615700"/>
            <a:ext cx="18150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9"/>
          <p:cNvSpPr/>
          <p:nvPr/>
        </p:nvSpPr>
        <p:spPr>
          <a:xfrm>
            <a:off x="3406000" y="2916875"/>
            <a:ext cx="24489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9"/>
          <p:cNvSpPr/>
          <p:nvPr/>
        </p:nvSpPr>
        <p:spPr>
          <a:xfrm>
            <a:off x="6662475" y="3711425"/>
            <a:ext cx="15306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2849850"/>
            <a:ext cx="2215350" cy="137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1225" y="707950"/>
            <a:ext cx="1815062" cy="3394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1425" y="1493850"/>
            <a:ext cx="2841425" cy="18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700" y="439375"/>
            <a:ext cx="2215350" cy="16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/>
          <p:nvPr/>
        </p:nvSpPr>
        <p:spPr>
          <a:xfrm>
            <a:off x="712225" y="3839125"/>
            <a:ext cx="18522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3391175" y="2571750"/>
            <a:ext cx="20784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6878400" y="3316450"/>
            <a:ext cx="14640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700" y="2849850"/>
            <a:ext cx="2215350" cy="1375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390" y="804563"/>
            <a:ext cx="2024900" cy="3445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/>
          <p:nvPr/>
        </p:nvSpPr>
        <p:spPr>
          <a:xfrm>
            <a:off x="3786198" y="1728025"/>
            <a:ext cx="1631100" cy="56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1885" y="1005951"/>
            <a:ext cx="1809875" cy="304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560925" y="3361075"/>
            <a:ext cx="1546200" cy="566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467" y="1159850"/>
            <a:ext cx="2516861" cy="2734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/>
          <p:nvPr/>
        </p:nvSpPr>
        <p:spPr>
          <a:xfrm>
            <a:off x="955325" y="2524100"/>
            <a:ext cx="2108100" cy="237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